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31"/>
    <p:restoredTop sz="96790"/>
  </p:normalViewPr>
  <p:slideViewPr>
    <p:cSldViewPr snapToGrid="0" snapToObjects="1">
      <p:cViewPr>
        <p:scale>
          <a:sx n="40" d="100"/>
          <a:sy n="40" d="100"/>
        </p:scale>
        <p:origin x="1016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</a:t>
            </a:r>
            <a:r>
              <a:rPr lang="en-US" dirty="0" err="1" smtClean="0"/>
              <a:t>cheong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7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1678" y="1653553"/>
            <a:ext cx="91081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/>
              <a:t>To train a classifier to differentiate between two different </a:t>
            </a:r>
            <a:r>
              <a:rPr lang="en-US" sz="3200" i="1" dirty="0" err="1"/>
              <a:t>subreddits</a:t>
            </a:r>
            <a:r>
              <a:rPr lang="en-US" sz="3200" i="1" dirty="0"/>
              <a:t> from </a:t>
            </a:r>
            <a:r>
              <a:rPr lang="en-US" sz="3200" i="1" dirty="0" err="1"/>
              <a:t>reddit.com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20212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data using the </a:t>
            </a:r>
            <a:r>
              <a:rPr lang="en-US" dirty="0" err="1" smtClean="0"/>
              <a:t>reddit</a:t>
            </a:r>
            <a:r>
              <a:rPr lang="en-US" dirty="0" smtClean="0"/>
              <a:t> API</a:t>
            </a:r>
          </a:p>
          <a:p>
            <a:endParaRPr lang="en-US" dirty="0" smtClean="0"/>
          </a:p>
          <a:p>
            <a:r>
              <a:rPr lang="en-US" dirty="0" err="1" smtClean="0"/>
              <a:t>Subreddits</a:t>
            </a:r>
            <a:r>
              <a:rPr lang="en-US" dirty="0" smtClean="0"/>
              <a:t> chosen were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95" y="1256901"/>
            <a:ext cx="2917986" cy="9454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61130" y="3655643"/>
            <a:ext cx="2536551" cy="2091360"/>
            <a:chOff x="1570412" y="3499773"/>
            <a:chExt cx="2536551" cy="2091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412" y="3499773"/>
              <a:ext cx="2536551" cy="20913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57518" y="5166783"/>
              <a:ext cx="1162337" cy="37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989 posts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27486" y="4030458"/>
            <a:ext cx="2782220" cy="1716545"/>
            <a:chOff x="4751998" y="3829290"/>
            <a:chExt cx="2782220" cy="17165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998" y="3829290"/>
              <a:ext cx="2782220" cy="11781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59670" y="5166782"/>
              <a:ext cx="1162337" cy="37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962 posts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81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&amp;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52550"/>
            <a:ext cx="10178322" cy="4527043"/>
          </a:xfrm>
        </p:spPr>
        <p:txBody>
          <a:bodyPr/>
          <a:lstStyle/>
          <a:p>
            <a:r>
              <a:rPr lang="en-US" dirty="0" smtClean="0"/>
              <a:t>Originally 1951 rows, removed 133 null rows, probably due to non-worded comments</a:t>
            </a:r>
          </a:p>
          <a:p>
            <a:endParaRPr lang="en-US" dirty="0"/>
          </a:p>
          <a:p>
            <a:r>
              <a:rPr lang="en-US" dirty="0" smtClean="0"/>
              <a:t>Rows were labelled according to the </a:t>
            </a:r>
            <a:r>
              <a:rPr lang="en-US" dirty="0" err="1" smtClean="0"/>
              <a:t>subreddit</a:t>
            </a:r>
            <a:r>
              <a:rPr lang="en-US" dirty="0" smtClean="0"/>
              <a:t> they were from</a:t>
            </a:r>
          </a:p>
          <a:p>
            <a:endParaRPr lang="en-US" dirty="0"/>
          </a:p>
          <a:p>
            <a:r>
              <a:rPr lang="en-US" dirty="0" smtClean="0"/>
              <a:t>Removed components such as line splitters ‘\n’,  punctuation and converted to lower case</a:t>
            </a:r>
          </a:p>
          <a:p>
            <a:endParaRPr lang="en-US" dirty="0"/>
          </a:p>
          <a:p>
            <a:r>
              <a:rPr lang="en-US" dirty="0" smtClean="0"/>
              <a:t>Lemmatization</a:t>
            </a:r>
          </a:p>
          <a:p>
            <a:endParaRPr lang="en-US" dirty="0"/>
          </a:p>
          <a:p>
            <a:r>
              <a:rPr lang="en-US" dirty="0" smtClean="0"/>
              <a:t>Stop words removed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11" y="5304894"/>
            <a:ext cx="10735056" cy="1149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6392" y="6309360"/>
            <a:ext cx="813816" cy="144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20 most 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03" y="2221186"/>
            <a:ext cx="1549400" cy="43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58" y="2221186"/>
            <a:ext cx="1612900" cy="434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506" y="832429"/>
            <a:ext cx="2127694" cy="1754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85" y="1218038"/>
            <a:ext cx="2072273" cy="8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580635"/>
            <a:ext cx="4470400" cy="149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1678" y="11354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Checking baseline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3826635"/>
            <a:ext cx="10388600" cy="901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1678" y="3436839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Train-Test-Split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8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919" y="312047"/>
            <a:ext cx="4877655" cy="6229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1678" y="1459018"/>
            <a:ext cx="458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</a:t>
            </a:r>
            <a:r>
              <a:rPr lang="en-US" sz="2400" dirty="0" err="1" smtClean="0"/>
              <a:t>Tfidf</a:t>
            </a:r>
            <a:r>
              <a:rPr lang="en-US" sz="2400" dirty="0" smtClean="0"/>
              <a:t> and </a:t>
            </a:r>
          </a:p>
          <a:p>
            <a:r>
              <a:rPr lang="en-US" sz="2400" dirty="0" smtClean="0"/>
              <a:t>Naïve Bayes Multinomial Classifier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91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1678" y="1459018"/>
            <a:ext cx="458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Count </a:t>
            </a:r>
            <a:r>
              <a:rPr lang="en-US" sz="2400" dirty="0" err="1" smtClean="0"/>
              <a:t>Vectorizer</a:t>
            </a:r>
            <a:r>
              <a:rPr lang="en-US" sz="2400" dirty="0" smtClean="0"/>
              <a:t> and Logistic Regression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80" y="287425"/>
            <a:ext cx="4737333" cy="62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5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2694" y="1505185"/>
            <a:ext cx="7024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Tfidf</a:t>
            </a:r>
            <a:r>
              <a:rPr lang="en-US" dirty="0" smtClean="0"/>
              <a:t> and Naïve </a:t>
            </a:r>
            <a:r>
              <a:rPr lang="en-US" dirty="0"/>
              <a:t>Bayes Multinomial </a:t>
            </a:r>
            <a:r>
              <a:rPr lang="en-US" dirty="0" smtClean="0"/>
              <a:t>Classifier as variance is lower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01" y="2879109"/>
            <a:ext cx="2667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3" y="2879109"/>
            <a:ext cx="267970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694" y="2421737"/>
            <a:ext cx="502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Tfidf</a:t>
            </a:r>
            <a:r>
              <a:rPr lang="en-US" dirty="0" smtClean="0"/>
              <a:t> and Naïve Bayes Multinomial Classifier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30476" y="2394185"/>
            <a:ext cx="4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Count </a:t>
            </a:r>
            <a:r>
              <a:rPr lang="en-US" dirty="0" err="1" smtClean="0"/>
              <a:t>Vectorizer</a:t>
            </a:r>
            <a:r>
              <a:rPr lang="en-US" dirty="0" smtClean="0"/>
              <a:t> and 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2694" y="2183633"/>
            <a:ext cx="4258168" cy="2740059"/>
          </a:xfrm>
          <a:prstGeom prst="rect">
            <a:avLst/>
          </a:prstGeom>
          <a:noFill/>
          <a:ln w="34925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9750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47</TotalTime>
  <Words>128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Gill Sans MT</vt:lpstr>
      <vt:lpstr>Impact</vt:lpstr>
      <vt:lpstr>Arial</vt:lpstr>
      <vt:lpstr>Badge</vt:lpstr>
      <vt:lpstr>Project 3</vt:lpstr>
      <vt:lpstr>Problem statement</vt:lpstr>
      <vt:lpstr>Data collection</vt:lpstr>
      <vt:lpstr>Data cleaning &amp; processing</vt:lpstr>
      <vt:lpstr>Top 20 most common words</vt:lpstr>
      <vt:lpstr>Modelling</vt:lpstr>
      <vt:lpstr>Modelling</vt:lpstr>
      <vt:lpstr>Modelling</vt:lpstr>
      <vt:lpstr>Conclusion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Microsoft Office User</dc:creator>
  <cp:lastModifiedBy>Microsoft Office User</cp:lastModifiedBy>
  <cp:revision>5</cp:revision>
  <dcterms:created xsi:type="dcterms:W3CDTF">2019-06-19T06:01:48Z</dcterms:created>
  <dcterms:modified xsi:type="dcterms:W3CDTF">2019-06-19T06:49:26Z</dcterms:modified>
</cp:coreProperties>
</file>